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30"/>
  </p:notesMasterIdLst>
  <p:sldIdLst>
    <p:sldId id="3247" r:id="rId2"/>
    <p:sldId id="4013" r:id="rId3"/>
    <p:sldId id="4286" r:id="rId4"/>
    <p:sldId id="4287" r:id="rId5"/>
    <p:sldId id="4288" r:id="rId6"/>
    <p:sldId id="4289" r:id="rId7"/>
    <p:sldId id="4290" r:id="rId8"/>
    <p:sldId id="4291" r:id="rId9"/>
    <p:sldId id="4292" r:id="rId10"/>
    <p:sldId id="4293" r:id="rId11"/>
    <p:sldId id="4014" r:id="rId12"/>
    <p:sldId id="4294" r:id="rId13"/>
    <p:sldId id="4295" r:id="rId14"/>
    <p:sldId id="4296" r:id="rId15"/>
    <p:sldId id="4297" r:id="rId16"/>
    <p:sldId id="4298" r:id="rId17"/>
    <p:sldId id="4299" r:id="rId18"/>
    <p:sldId id="4300" r:id="rId19"/>
    <p:sldId id="4303" r:id="rId20"/>
    <p:sldId id="4304" r:id="rId21"/>
    <p:sldId id="4305" r:id="rId22"/>
    <p:sldId id="4306" r:id="rId23"/>
    <p:sldId id="4307" r:id="rId24"/>
    <p:sldId id="4309" r:id="rId25"/>
    <p:sldId id="4308" r:id="rId26"/>
    <p:sldId id="4310" r:id="rId27"/>
    <p:sldId id="4311" r:id="rId28"/>
    <p:sldId id="4312" r:id="rId29"/>
  </p:sldIdLst>
  <p:sldSz cx="9144000" cy="6858000" type="screen4x3"/>
  <p:notesSz cx="6797675" cy="9926638"/>
  <p:embeddedFontLst>
    <p:embeddedFont>
      <p:font typeface="KoPub돋움체_Pro Bold" panose="020B0600000101010101" charset="-127"/>
      <p:bold r:id="rId31"/>
    </p:embeddedFont>
    <p:embeddedFont>
      <p:font typeface="KoPub돋움체_Pro Light" panose="020B0600000101010101" charset="-127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나눔고딕" panose="020D0604000000000000" pitchFamily="50" charset="-127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 autoAdjust="0"/>
    <p:restoredTop sz="96353" autoAdjust="0"/>
  </p:normalViewPr>
  <p:slideViewPr>
    <p:cSldViewPr>
      <p:cViewPr varScale="1">
        <p:scale>
          <a:sx n="81" d="100"/>
          <a:sy n="81" d="100"/>
        </p:scale>
        <p:origin x="1795" y="67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4014" y="96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7D56D40-764E-476E-B5E6-4049846BDF68}" type="datetime1">
              <a:rPr lang="en-US"/>
              <a:pPr lvl="0">
                <a:defRPr/>
              </a:pPr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</a:p>
          <a:p>
            <a:pPr lvl="1">
              <a:defRPr/>
            </a:pPr>
            <a:r>
              <a:rPr lang="en-US"/>
              <a:t>Second level</a:t>
            </a:r>
          </a:p>
          <a:p>
            <a:pPr lvl="2">
              <a:defRPr/>
            </a:pPr>
            <a:r>
              <a:rPr lang="en-US"/>
              <a:t>Third level</a:t>
            </a:r>
          </a:p>
          <a:p>
            <a:pPr lvl="3">
              <a:defRPr/>
            </a:pPr>
            <a:r>
              <a:rPr lang="en-US"/>
              <a:t>Fourth level</a:t>
            </a:r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2CADBE4-966B-4F0C-AF81-59D2D1B847A2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22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0817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4548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2680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9836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41C08-C631-9145-B62C-14BEAD5E8D26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819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credu\Desktop\Untitled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88" y="404814"/>
            <a:ext cx="891904" cy="24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" y="1352"/>
            <a:ext cx="9141166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604E606-2EBF-4E48-B034-05667BB7388D}"/>
              </a:ext>
            </a:extLst>
          </p:cNvPr>
          <p:cNvSpPr/>
          <p:nvPr userDrawn="1"/>
        </p:nvSpPr>
        <p:spPr>
          <a:xfrm>
            <a:off x="216131" y="157942"/>
            <a:ext cx="1687484" cy="906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99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175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3257E1-A60B-41FC-9D06-5D7252FA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EA6912-26F5-4EA2-8E06-3D1ED9F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44174"/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BA82D8-333A-46E4-BCA4-BACFBDCE1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44174"/>
            <a:fld id="{F0E14851-CEB1-43BE-BCB5-B8E4302714C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defTabSz="844174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제목 개체 틀 1">
            <a:extLst>
              <a:ext uri="{FF2B5EF4-FFF2-40B4-BE49-F238E27FC236}">
                <a16:creationId xmlns:a16="http://schemas.microsoft.com/office/drawing/2014/main" id="{AE9A8B33-2A06-4BEA-B553-C28AFE1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B69947D8-9687-4FF7-AD42-5D3DB04E8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7303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9144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78947" y="116369"/>
            <a:ext cx="82296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4"/>
            <a:ext cx="9144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4381325" y="6615804"/>
            <a:ext cx="381352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057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3731" y="440332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6" r:id="rId2"/>
    <p:sldLayoutId id="2147483686" r:id="rId3"/>
    <p:sldLayoutId id="2147483687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6"/>
        </a:buBlip>
        <a:defRPr sz="1800" b="1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7"/>
        </a:buBlip>
        <a:defRPr sz="16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8"/>
        </a:buBlip>
        <a:defRPr sz="14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6"/>
        </a:buBlip>
        <a:defRPr sz="12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6"/>
        </a:buBlip>
        <a:defRPr sz="1200" b="1" kern="1200">
          <a:solidFill>
            <a:schemeClr val="tx1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opencv/opencv/releases/download/4.7.0/opencv-4.7.0-windows.exe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en-US" altLang="ko-KR" sz="4400" i="0" u="none" strike="noStrike" kern="0" cap="none" spc="-10" normalizeH="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OpenCV</a:t>
            </a:r>
            <a:r>
              <a:rPr kumimoji="0" lang="ko-KR" altLang="en-US" sz="4400" i="0" u="none" strike="noStrike" kern="0" cap="none" spc="-10" normalizeH="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를 이용한 비디오 캡쳐</a:t>
            </a:r>
            <a:endParaRPr kumimoji="0" lang="en-US" altLang="ko-KR" sz="440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  <a:p>
            <a:pPr lvl="0">
              <a:defRPr/>
            </a:pP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93701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8D750-803D-72D1-251D-B821CBBD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52BADF-4589-A562-01DF-BED9A684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" y="733926"/>
            <a:ext cx="9144000" cy="539014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6B2F1BA-FB80-E32E-B068-6D647AFDD5F3}"/>
              </a:ext>
            </a:extLst>
          </p:cNvPr>
          <p:cNvSpPr/>
          <p:nvPr/>
        </p:nvSpPr>
        <p:spPr>
          <a:xfrm>
            <a:off x="5263284" y="3774642"/>
            <a:ext cx="1036926" cy="42489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A0894-5A04-773E-58CD-B8D5D1DCDF77}"/>
              </a:ext>
            </a:extLst>
          </p:cNvPr>
          <p:cNvSpPr/>
          <p:nvPr/>
        </p:nvSpPr>
        <p:spPr>
          <a:xfrm>
            <a:off x="6876280" y="5618066"/>
            <a:ext cx="1152140" cy="42489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03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en-US" altLang="ko-KR" sz="4400" i="0" u="none" strike="noStrike" kern="0" cap="none" spc="-10" normalizeH="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2.</a:t>
            </a:r>
            <a:r>
              <a:rPr kumimoji="0" lang="ko-KR" altLang="en-US" sz="4400" i="0" u="none" strike="noStrike" kern="0" cap="none" spc="-10" normalizeH="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비디오 캡쳐</a:t>
            </a:r>
            <a:endParaRPr kumimoji="0" lang="en-US" altLang="ko-KR" sz="440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  <a:p>
            <a:pPr lvl="0">
              <a:defRPr/>
            </a:pP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240826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6B9F8-5E92-3573-BA87-3C9A1297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Main.java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B8CBA3-2B37-9C85-8666-E03652B5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6772"/>
            <a:ext cx="8604490" cy="56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2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6B9F8-5E92-3573-BA87-3C9A1297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Main.java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DA0383-F536-2DC9-73B6-934C35668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408"/>
            <a:ext cx="9144000" cy="47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en-US" altLang="ko-KR" sz="4400" i="0" u="none" strike="noStrike" kern="0" cap="none" spc="-10" normalizeH="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3.</a:t>
            </a:r>
            <a:r>
              <a:rPr kumimoji="0" lang="ko-KR" altLang="en-US" sz="4400" i="0" u="none" strike="noStrike" kern="0" cap="none" spc="-10" normalizeH="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윈도우창 출력</a:t>
            </a:r>
            <a:endParaRPr kumimoji="0" lang="en-US" altLang="ko-KR" sz="440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  <a:p>
            <a:pPr lvl="0">
              <a:defRPr/>
            </a:pP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12163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윈도우창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B5ED7-B283-4BFB-82D7-FE4F42DF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윈도우 창을 출력 할 수 있도록 </a:t>
            </a:r>
            <a:r>
              <a:rPr lang="en-US" altLang="ko-KR"/>
              <a:t>JFrame</a:t>
            </a:r>
            <a:r>
              <a:rPr lang="ko-KR" altLang="en-US"/>
              <a:t>을 상속받은 </a:t>
            </a:r>
            <a:r>
              <a:rPr lang="en-US" altLang="ko-KR"/>
              <a:t>MyFrame </a:t>
            </a:r>
            <a:r>
              <a:rPr lang="ko-KR" altLang="en-US"/>
              <a:t>클래스 구현</a:t>
            </a:r>
          </a:p>
        </p:txBody>
      </p:sp>
    </p:spTree>
    <p:extLst>
      <p:ext uri="{BB962C8B-B14F-4D97-AF65-F5344CB8AC3E}">
        <p14:creationId xmlns:p14="http://schemas.microsoft.com/office/powerpoint/2010/main" val="1149869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윈도우창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E64BE-7531-96A8-94F9-C5B10868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MyFrame.java</a:t>
            </a:r>
            <a:r>
              <a:rPr lang="ko-KR" altLang="en-US"/>
              <a:t>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6D001F-0DC5-C22C-ACEC-25F8DE77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4" y="1657194"/>
            <a:ext cx="6665643" cy="51572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D8EE40-54FE-072F-BCA6-C8B66FB38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27" y="3140965"/>
            <a:ext cx="2458280" cy="23618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15D6DD-E8ED-5527-C0D8-5E5005CB1E04}"/>
              </a:ext>
            </a:extLst>
          </p:cNvPr>
          <p:cNvSpPr/>
          <p:nvPr/>
        </p:nvSpPr>
        <p:spPr>
          <a:xfrm>
            <a:off x="7615534" y="3140964"/>
            <a:ext cx="1036926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4197A4B-4B92-B3F4-B9A0-A7D6129748BE}"/>
              </a:ext>
            </a:extLst>
          </p:cNvPr>
          <p:cNvCxnSpPr/>
          <p:nvPr/>
        </p:nvCxnSpPr>
        <p:spPr>
          <a:xfrm flipV="1">
            <a:off x="5608926" y="3256179"/>
            <a:ext cx="1958638" cy="86410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2F7C20-6A04-1FD6-3AAC-9082CD710A4A}"/>
              </a:ext>
            </a:extLst>
          </p:cNvPr>
          <p:cNvSpPr txBox="1"/>
          <p:nvPr/>
        </p:nvSpPr>
        <p:spPr>
          <a:xfrm>
            <a:off x="6781739" y="4104654"/>
            <a:ext cx="110799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윈도우창</a:t>
            </a:r>
            <a:endParaRPr lang="en-US" altLang="ko-KR" b="1">
              <a:solidFill>
                <a:srgbClr val="FF0000"/>
              </a:solidFill>
            </a:endParaRPr>
          </a:p>
          <a:p>
            <a:r>
              <a:rPr lang="ko-KR" altLang="en-US" b="1">
                <a:solidFill>
                  <a:srgbClr val="FF0000"/>
                </a:solidFill>
              </a:rPr>
              <a:t>가로 </a:t>
            </a:r>
            <a:r>
              <a:rPr lang="en-US" altLang="ko-KR" b="1">
                <a:solidFill>
                  <a:srgbClr val="FF0000"/>
                </a:solidFill>
              </a:rPr>
              <a:t>640</a:t>
            </a:r>
          </a:p>
          <a:p>
            <a:r>
              <a:rPr lang="ko-KR" altLang="en-US" b="1">
                <a:solidFill>
                  <a:srgbClr val="FF0000"/>
                </a:solidFill>
              </a:rPr>
              <a:t>세로 </a:t>
            </a:r>
            <a:r>
              <a:rPr lang="en-US" altLang="ko-KR" b="1">
                <a:solidFill>
                  <a:srgbClr val="FF0000"/>
                </a:solidFill>
              </a:rPr>
              <a:t>480</a:t>
            </a:r>
            <a:endParaRPr lang="ko-KR" altLang="en-US" b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9C608E-B30F-6456-0276-3425E74F1FB8}"/>
              </a:ext>
            </a:extLst>
          </p:cNvPr>
          <p:cNvCxnSpPr>
            <a:cxnSpLocks/>
          </p:cNvCxnSpPr>
          <p:nvPr/>
        </p:nvCxnSpPr>
        <p:spPr>
          <a:xfrm>
            <a:off x="2981074" y="4566319"/>
            <a:ext cx="3827963" cy="107514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B57DA6-505B-1330-6D3F-6944AACE1498}"/>
              </a:ext>
            </a:extLst>
          </p:cNvPr>
          <p:cNvSpPr/>
          <p:nvPr/>
        </p:nvSpPr>
        <p:spPr>
          <a:xfrm>
            <a:off x="6162927" y="3054555"/>
            <a:ext cx="785524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F8BB8D5-5E51-B1D1-18B1-6D28347D4AA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817307" y="3198573"/>
            <a:ext cx="2345620" cy="2189065"/>
          </a:xfrm>
          <a:prstGeom prst="bentConnector3">
            <a:avLst>
              <a:gd name="adj1" fmla="val 87094"/>
            </a:avLst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45FB7EB5-7518-8C4F-DCEE-3368AFCD754C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3304646" y="3284982"/>
            <a:ext cx="5347814" cy="2621119"/>
          </a:xfrm>
          <a:prstGeom prst="bentConnector3">
            <a:avLst>
              <a:gd name="adj1" fmla="val 104275"/>
            </a:avLst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2A82381F-498A-D691-12FE-19DBB3609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64" y="4250571"/>
            <a:ext cx="2224928" cy="43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0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윈도우창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B7499-F8C9-967E-22E9-4EAF26629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Main.java </a:t>
            </a:r>
            <a:r>
              <a:rPr lang="ko-KR" altLang="en-US"/>
              <a:t>수정</a:t>
            </a:r>
            <a:endParaRPr lang="en-US" altLang="ko-KR"/>
          </a:p>
          <a:p>
            <a:pPr lvl="1"/>
            <a:r>
              <a:rPr lang="en-US" altLang="ko-KR"/>
              <a:t>MyFrame </a:t>
            </a:r>
            <a:r>
              <a:rPr lang="ko-KR" altLang="en-US"/>
              <a:t>객체 생성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A3F420-24CE-6993-FEF9-292D8BC86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467" y="836685"/>
            <a:ext cx="5608396" cy="534568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134D30-ADBA-54E7-DB02-5993EA9B9441}"/>
              </a:ext>
            </a:extLst>
          </p:cNvPr>
          <p:cNvSpPr/>
          <p:nvPr/>
        </p:nvSpPr>
        <p:spPr>
          <a:xfrm>
            <a:off x="3957988" y="2276860"/>
            <a:ext cx="2304280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83695-523B-441A-23D0-616CF6607201}"/>
              </a:ext>
            </a:extLst>
          </p:cNvPr>
          <p:cNvSpPr txBox="1"/>
          <p:nvPr/>
        </p:nvSpPr>
        <p:spPr>
          <a:xfrm>
            <a:off x="6357817" y="2195563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51308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9673-8B59-1E1E-4955-995CB69C0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Main.java </a:t>
            </a:r>
            <a:r>
              <a:rPr lang="ko-KR" altLang="en-US"/>
              <a:t>실행</a:t>
            </a:r>
            <a:endParaRPr lang="en-US" altLang="ko-KR"/>
          </a:p>
          <a:p>
            <a:pPr lvl="1"/>
            <a:r>
              <a:rPr lang="ko-KR" altLang="en-US"/>
              <a:t>기존에 실행 중인 자바 프로그램이</a:t>
            </a:r>
            <a:br>
              <a:rPr lang="en-US" altLang="ko-KR"/>
            </a:br>
            <a:r>
              <a:rPr lang="ko-KR" altLang="en-US"/>
              <a:t>있다면 종료</a:t>
            </a: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endParaRPr lang="en-US" altLang="ko-KR"/>
          </a:p>
          <a:p>
            <a:pPr lvl="1"/>
            <a:r>
              <a:rPr lang="ko-KR" altLang="en-US"/>
              <a:t>실행시 다음과 같은 윈도우 창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DEF6EE-074A-5623-3AAC-BA106697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358" y="1470362"/>
            <a:ext cx="3974883" cy="3110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9FB2DB-892E-E4A4-0FD1-AF8CC477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54E6883-3994-0F92-26EF-2AF652CF3F64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91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en-US" altLang="ko-KR" sz="3600" i="0" u="none" strike="noStrike" kern="0" cap="none" spc="-10" normalizeH="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4.</a:t>
            </a:r>
            <a:r>
              <a:rPr kumimoji="0" lang="ko-KR" altLang="en-US" sz="3600" i="0" u="none" strike="noStrike" kern="0" cap="none" spc="-10" normalizeH="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카메라 캡쳐 화면 출력</a:t>
            </a:r>
            <a:r>
              <a:rPr kumimoji="0" lang="en-US" altLang="ko-KR" sz="3600" i="0" u="none" strike="noStrike" kern="0" cap="none" spc="-10" normalizeH="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1</a:t>
            </a:r>
            <a:endParaRPr kumimoji="0" lang="en-US" altLang="ko-KR" sz="360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  <a:p>
            <a:pPr lvl="0">
              <a:defRPr/>
            </a:pP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55909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en-US" altLang="ko-KR" sz="4400" i="0" u="none" strike="noStrike" kern="0" cap="none" spc="-10" normalizeH="0" noProof="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1.</a:t>
            </a:r>
            <a:r>
              <a:rPr lang="en-US" altLang="ko-KR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r>
              <a:rPr lang="ko-KR" altLang="en-US" sz="4400" kern="0" spc="-10" dirty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kumimoji="0" lang="en-US" altLang="ko-KR" sz="440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  <a:p>
            <a:pPr lvl="0">
              <a:defRPr/>
            </a:pP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16510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93EC7-3857-6742-5A89-EB4180BF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캡쳐 화면 출력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C3E97-BEF7-364C-27F0-806756FE9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화면에 이미지를 출력 할 수 있는 </a:t>
            </a:r>
            <a:r>
              <a:rPr lang="en-US" altLang="ko-KR"/>
              <a:t>Panel</a:t>
            </a:r>
            <a:r>
              <a:rPr lang="ko-KR" altLang="en-US"/>
              <a:t>을 상속 받은 </a:t>
            </a:r>
            <a:r>
              <a:rPr lang="en-US" altLang="ko-KR"/>
              <a:t>MyPanel.java </a:t>
            </a:r>
            <a:r>
              <a:rPr lang="ko-KR" altLang="en-US"/>
              <a:t>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2BEAD-BDDB-0F70-DD31-4BF72924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67" y="1527969"/>
            <a:ext cx="6428291" cy="2893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9BCE7A-C77B-9288-75E3-6496B7F5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001" y="2049398"/>
            <a:ext cx="2131703" cy="21284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46AB9B7-9AE5-FF88-BAD4-AABB462FD757}"/>
              </a:ext>
            </a:extLst>
          </p:cNvPr>
          <p:cNvSpPr/>
          <p:nvPr/>
        </p:nvSpPr>
        <p:spPr>
          <a:xfrm>
            <a:off x="6945430" y="2690079"/>
            <a:ext cx="1267354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6405AA6-6082-29C0-61F0-DA79AE3912E5}"/>
              </a:ext>
            </a:extLst>
          </p:cNvPr>
          <p:cNvCxnSpPr>
            <a:cxnSpLocks/>
          </p:cNvCxnSpPr>
          <p:nvPr/>
        </p:nvCxnSpPr>
        <p:spPr>
          <a:xfrm>
            <a:off x="6526001" y="2067787"/>
            <a:ext cx="350279" cy="0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4A616F5-F325-D3AB-22A4-0455E4818DAA}"/>
              </a:ext>
            </a:extLst>
          </p:cNvPr>
          <p:cNvCxnSpPr>
            <a:cxnSpLocks/>
          </p:cNvCxnSpPr>
          <p:nvPr/>
        </p:nvCxnSpPr>
        <p:spPr>
          <a:xfrm>
            <a:off x="6530638" y="2046432"/>
            <a:ext cx="0" cy="636993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D96611-7B05-5BB4-0051-2FF07AF14CFA}"/>
              </a:ext>
            </a:extLst>
          </p:cNvPr>
          <p:cNvSpPr txBox="1"/>
          <p:nvPr/>
        </p:nvSpPr>
        <p:spPr>
          <a:xfrm>
            <a:off x="6686912" y="2314093"/>
            <a:ext cx="218361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x</a:t>
            </a:r>
            <a:r>
              <a:rPr lang="ko-KR" altLang="en-US" b="1">
                <a:solidFill>
                  <a:srgbClr val="FF0000"/>
                </a:solidFill>
              </a:rPr>
              <a:t>좌표 </a:t>
            </a:r>
            <a:r>
              <a:rPr lang="en-US" altLang="ko-KR" b="1">
                <a:solidFill>
                  <a:srgbClr val="FF0000"/>
                </a:solidFill>
              </a:rPr>
              <a:t>100 y</a:t>
            </a:r>
            <a:r>
              <a:rPr lang="ko-KR" altLang="en-US" b="1">
                <a:solidFill>
                  <a:srgbClr val="FF0000"/>
                </a:solidFill>
              </a:rPr>
              <a:t>좌표 </a:t>
            </a:r>
            <a:r>
              <a:rPr lang="en-US" altLang="ko-KR" b="1">
                <a:solidFill>
                  <a:srgbClr val="FF0000"/>
                </a:solidFill>
              </a:rPr>
              <a:t>200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C275B-D6E3-A13B-DF7A-4BAD24A27A66}"/>
              </a:ext>
            </a:extLst>
          </p:cNvPr>
          <p:cNvSpPr txBox="1"/>
          <p:nvPr/>
        </p:nvSpPr>
        <p:spPr>
          <a:xfrm>
            <a:off x="6389528" y="1634074"/>
            <a:ext cx="75212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x</a:t>
            </a:r>
            <a:r>
              <a:rPr lang="ko-KR" altLang="en-US" b="1">
                <a:solidFill>
                  <a:srgbClr val="FF0000"/>
                </a:solidFill>
              </a:rPr>
              <a:t>좌표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E054D-5E5A-169F-AEED-11AA85BABF2A}"/>
              </a:ext>
            </a:extLst>
          </p:cNvPr>
          <p:cNvSpPr txBox="1"/>
          <p:nvPr/>
        </p:nvSpPr>
        <p:spPr>
          <a:xfrm>
            <a:off x="5848556" y="2267750"/>
            <a:ext cx="75533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b="1">
                <a:solidFill>
                  <a:srgbClr val="FF0000"/>
                </a:solidFill>
              </a:rPr>
              <a:t>y</a:t>
            </a:r>
            <a:r>
              <a:rPr lang="ko-KR" altLang="en-US" b="1">
                <a:solidFill>
                  <a:srgbClr val="FF0000"/>
                </a:solidFill>
              </a:rPr>
              <a:t>좌표</a:t>
            </a:r>
          </a:p>
        </p:txBody>
      </p:sp>
    </p:spTree>
    <p:extLst>
      <p:ext uri="{BB962C8B-B14F-4D97-AF65-F5344CB8AC3E}">
        <p14:creationId xmlns:p14="http://schemas.microsoft.com/office/powerpoint/2010/main" val="364646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F98F06-9B49-566A-E28D-AFCEBAA2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카메라 캡쳐 화면 출력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E48C5-0018-B9D7-8177-F10112432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MyFrame.java</a:t>
            </a:r>
            <a:r>
              <a:rPr lang="ko-KR" altLang="en-US"/>
              <a:t> 에서 </a:t>
            </a:r>
            <a:r>
              <a:rPr lang="en-US" altLang="ko-KR"/>
              <a:t>MyPanel </a:t>
            </a:r>
            <a:r>
              <a:rPr lang="ko-KR" altLang="en-US"/>
              <a:t>객체 생성 후 화면 가운데 정렬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59DA6F-AAEA-D5C7-6C42-E9856D0B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96" y="1324939"/>
            <a:ext cx="5825622" cy="51657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62B3B4-BC77-FF3B-A8AF-08B7F98758F5}"/>
              </a:ext>
            </a:extLst>
          </p:cNvPr>
          <p:cNvSpPr/>
          <p:nvPr/>
        </p:nvSpPr>
        <p:spPr>
          <a:xfrm>
            <a:off x="597117" y="2051545"/>
            <a:ext cx="2534708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D2BCC-6AEE-CB01-6AE0-EF1F2C5D2197}"/>
              </a:ext>
            </a:extLst>
          </p:cNvPr>
          <p:cNvSpPr txBox="1"/>
          <p:nvPr/>
        </p:nvSpPr>
        <p:spPr>
          <a:xfrm>
            <a:off x="3307615" y="1965155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225CD6-DA98-607A-9BAB-AAC69E2F484F}"/>
              </a:ext>
            </a:extLst>
          </p:cNvPr>
          <p:cNvSpPr/>
          <p:nvPr/>
        </p:nvSpPr>
        <p:spPr>
          <a:xfrm>
            <a:off x="1115579" y="5041996"/>
            <a:ext cx="3974883" cy="8641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FCF19-9F45-5722-AF0F-E881A30F133F}"/>
              </a:ext>
            </a:extLst>
          </p:cNvPr>
          <p:cNvSpPr txBox="1"/>
          <p:nvPr/>
        </p:nvSpPr>
        <p:spPr>
          <a:xfrm>
            <a:off x="5147831" y="5231353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AD27B5-DBD1-7FD9-ECC3-ED6267C143CC}"/>
              </a:ext>
            </a:extLst>
          </p:cNvPr>
          <p:cNvSpPr/>
          <p:nvPr/>
        </p:nvSpPr>
        <p:spPr>
          <a:xfrm>
            <a:off x="827545" y="2765134"/>
            <a:ext cx="2534708" cy="2095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3BD04-322D-40DC-96C5-DC3BE17DA035}"/>
              </a:ext>
            </a:extLst>
          </p:cNvPr>
          <p:cNvSpPr txBox="1"/>
          <p:nvPr/>
        </p:nvSpPr>
        <p:spPr>
          <a:xfrm>
            <a:off x="3538043" y="2678743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56942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윈도우창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B6B873-F2EF-872A-4ABC-1550463AA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642" y="1700790"/>
            <a:ext cx="4012286" cy="2930964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A0E7907-0F29-0F6A-2C2C-BF0A44FD7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/>
          <a:lstStyle/>
          <a:p>
            <a:r>
              <a:rPr lang="en-US" altLang="ko-KR"/>
              <a:t>Main.java </a:t>
            </a:r>
            <a:r>
              <a:rPr lang="ko-KR" altLang="en-US"/>
              <a:t>실행</a:t>
            </a:r>
            <a:endParaRPr lang="en-US" altLang="ko-KR"/>
          </a:p>
          <a:p>
            <a:pPr lvl="1"/>
            <a:r>
              <a:rPr lang="ko-KR" altLang="en-US"/>
              <a:t>기존에 실행 중인 자바 프로그램이</a:t>
            </a:r>
            <a:br>
              <a:rPr lang="en-US" altLang="ko-KR"/>
            </a:br>
            <a:r>
              <a:rPr lang="ko-KR" altLang="en-US"/>
              <a:t>있다면 종료</a:t>
            </a: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endParaRPr lang="en-US" altLang="ko-KR"/>
          </a:p>
          <a:p>
            <a:pPr lvl="1"/>
            <a:r>
              <a:rPr lang="ko-KR" altLang="en-US"/>
              <a:t>실행시 다음과 같은 윈도우 창 출력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766311-DF8D-A81C-BA42-C9EA71EF3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8CE51-A52A-3352-A340-7E743937EB72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56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7"/>
          <p:cNvSpPr txBox="1">
            <a:spLocks/>
          </p:cNvSpPr>
          <p:nvPr/>
        </p:nvSpPr>
        <p:spPr>
          <a:xfrm>
            <a:off x="395768" y="4958527"/>
            <a:ext cx="8352464" cy="162373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i="0" u="none" strike="noStrike" cap="none" spc="-20" baseline="0">
                <a:ln w="15875">
                  <a:solidFill>
                    <a:schemeClr val="bg1"/>
                  </a:solidFill>
                </a:ln>
                <a:solidFill>
                  <a:schemeClr val="bg1"/>
                </a:solidFill>
                <a:uFillTx/>
                <a:latin typeface="NanumSquare" charset="-127"/>
                <a:ea typeface="NanumSquare" charset="-127"/>
                <a:cs typeface="NanumSquare" charset="-127"/>
                <a:sym typeface="Apple SD 산돌고딕 Neo 옅은체"/>
              </a:defRPr>
            </a:lvl1pPr>
            <a:lvl2pPr marL="0" marR="0" indent="1607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2pPr>
            <a:lvl3pPr marL="0" marR="0" indent="321457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3pPr>
            <a:lvl4pPr marL="0" marR="0" indent="482186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4pPr>
            <a:lvl5pPr marL="0" marR="0" indent="642915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5pPr>
            <a:lvl6pPr marL="0" marR="0" indent="803643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6pPr>
            <a:lvl7pPr marL="0" marR="0" indent="964372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7pPr>
            <a:lvl8pPr marL="0" marR="0" indent="1125101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8pPr>
            <a:lvl9pPr marL="0" marR="0" indent="1285829" algn="ctr" defTabSz="41075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pple SD 산돌고딕 Neo 옅은체"/>
              </a:defRPr>
            </a:lvl9pPr>
          </a:lstStyle>
          <a:p>
            <a:pPr lvl="0">
              <a:defRPr/>
            </a:pPr>
            <a:r>
              <a:rPr kumimoji="0" lang="en-US" altLang="ko-KR" sz="3600" i="0" u="none" strike="noStrike" kern="0" cap="none" spc="-10" normalizeH="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4.</a:t>
            </a:r>
            <a:r>
              <a:rPr kumimoji="0" lang="ko-KR" altLang="en-US" sz="3600" i="0" u="none" strike="noStrike" kern="0" cap="none" spc="-10" normalizeH="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카메라 캡쳐 화면 출력</a:t>
            </a:r>
            <a:r>
              <a:rPr kumimoji="0" lang="en-US" altLang="ko-KR" sz="3600" i="0" u="none" strike="noStrike" kern="0" cap="none" spc="-10" normalizeH="0" noProof="0">
                <a:ln w="158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sym typeface="Apple SD 산돌고딕 Neo 옅은체"/>
              </a:rPr>
              <a:t>2</a:t>
            </a:r>
            <a:endParaRPr kumimoji="0" lang="en-US" altLang="ko-KR" sz="360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  <a:p>
            <a:pPr lvl="0">
              <a:defRPr/>
            </a:pPr>
            <a:endParaRPr kumimoji="0" lang="ko-KR" altLang="en-US" sz="1800" b="0" i="0" u="none" strike="noStrike" kern="0" cap="none" spc="-10" normalizeH="0" noProof="0" dirty="0">
              <a:ln w="158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3080520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787F0-88FA-5E24-52E5-F2B2C646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MyPanel </a:t>
            </a:r>
            <a:r>
              <a:rPr lang="ko-KR" altLang="en-US"/>
              <a:t>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179AC5-D0B5-75FA-AC37-97925AF02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카메라에서 캡쳐한 이미지를 화면에 출력하도록 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FA4101-CAB4-6B51-A847-F0110392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3" y="1732792"/>
            <a:ext cx="6266290" cy="51252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8D078A-5931-03C3-4105-CD6683542C8E}"/>
              </a:ext>
            </a:extLst>
          </p:cNvPr>
          <p:cNvSpPr/>
          <p:nvPr/>
        </p:nvSpPr>
        <p:spPr>
          <a:xfrm>
            <a:off x="446898" y="2560626"/>
            <a:ext cx="3974883" cy="2346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87A3D6-12DB-ACAE-EAFB-95EEAF7F8D6E}"/>
              </a:ext>
            </a:extLst>
          </p:cNvPr>
          <p:cNvSpPr txBox="1"/>
          <p:nvPr/>
        </p:nvSpPr>
        <p:spPr>
          <a:xfrm>
            <a:off x="4489116" y="2493309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74765C-4701-9C8A-347F-A083BBDC691B}"/>
              </a:ext>
            </a:extLst>
          </p:cNvPr>
          <p:cNvSpPr/>
          <p:nvPr/>
        </p:nvSpPr>
        <p:spPr>
          <a:xfrm>
            <a:off x="387619" y="3083358"/>
            <a:ext cx="6258234" cy="339675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D0E59-03A4-C84B-B18E-A544934FC30D}"/>
              </a:ext>
            </a:extLst>
          </p:cNvPr>
          <p:cNvSpPr txBox="1"/>
          <p:nvPr/>
        </p:nvSpPr>
        <p:spPr>
          <a:xfrm>
            <a:off x="6991494" y="4412401"/>
            <a:ext cx="144462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 및 수정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8B6B1C0-4542-9C42-7D3C-5D8D3461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15" y="559998"/>
            <a:ext cx="2875113" cy="217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67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62F20-57C5-020E-7E07-A5D373EDA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MyFrame.java </a:t>
            </a:r>
            <a:r>
              <a:rPr lang="ko-KR" altLang="en-US"/>
              <a:t>수정</a:t>
            </a:r>
            <a:endParaRPr lang="en-US" alt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430E49-E217-F040-7A35-907BCE2D0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MyFrame.java </a:t>
            </a:r>
            <a:r>
              <a:rPr lang="ko-KR" altLang="en-US"/>
              <a:t>수정</a:t>
            </a:r>
            <a:endParaRPr lang="en-US" altLang="ko-KR"/>
          </a:p>
          <a:p>
            <a:pPr lvl="1"/>
            <a:r>
              <a:rPr lang="en-US" altLang="ko-KR"/>
              <a:t>OpenCV</a:t>
            </a:r>
            <a:r>
              <a:rPr lang="ko-KR" altLang="en-US"/>
              <a:t> 의 카메라 캡쳐 이미지 </a:t>
            </a:r>
            <a:r>
              <a:rPr lang="en-US" altLang="ko-KR"/>
              <a:t>Mat </a:t>
            </a:r>
            <a:r>
              <a:rPr lang="ko-KR" altLang="en-US"/>
              <a:t>객체를 화면에 출력 가능한 </a:t>
            </a:r>
            <a:r>
              <a:rPr lang="en-US" altLang="ko-KR"/>
              <a:t>Image </a:t>
            </a:r>
            <a:r>
              <a:rPr lang="ko-KR" altLang="en-US"/>
              <a:t>타입으로 변환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E3051E-AFB5-05D4-C01D-93592745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7" y="1758397"/>
            <a:ext cx="6645852" cy="46402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2E519E-BFF7-E8AE-1967-9B83B6606032}"/>
              </a:ext>
            </a:extLst>
          </p:cNvPr>
          <p:cNvSpPr/>
          <p:nvPr/>
        </p:nvSpPr>
        <p:spPr>
          <a:xfrm>
            <a:off x="654724" y="2737716"/>
            <a:ext cx="3974883" cy="20162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07DBD-25C9-8F27-79F6-FB5A3741EAAE}"/>
              </a:ext>
            </a:extLst>
          </p:cNvPr>
          <p:cNvSpPr txBox="1"/>
          <p:nvPr/>
        </p:nvSpPr>
        <p:spPr>
          <a:xfrm>
            <a:off x="4686976" y="2927073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1BBD2A-25E1-9B9F-4C51-F8CB4B7FB4CD}"/>
              </a:ext>
            </a:extLst>
          </p:cNvPr>
          <p:cNvSpPr/>
          <p:nvPr/>
        </p:nvSpPr>
        <p:spPr>
          <a:xfrm>
            <a:off x="654725" y="5790887"/>
            <a:ext cx="4424608" cy="56380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70A13-89B6-54A8-F8FA-2FA57A3BAF33}"/>
              </a:ext>
            </a:extLst>
          </p:cNvPr>
          <p:cNvSpPr txBox="1"/>
          <p:nvPr/>
        </p:nvSpPr>
        <p:spPr>
          <a:xfrm>
            <a:off x="5511322" y="5679941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13380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495C2-30E7-66F3-5A61-B6372AD3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MyFrame.java </a:t>
            </a:r>
            <a:r>
              <a:rPr lang="ko-KR" altLang="en-US"/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9FCF71-E12C-FA48-E779-E0AE1E3E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8" y="894292"/>
            <a:ext cx="6133597" cy="56756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472EA3A-D9F3-5036-0E88-3BF558E2C5A0}"/>
              </a:ext>
            </a:extLst>
          </p:cNvPr>
          <p:cNvSpPr/>
          <p:nvPr/>
        </p:nvSpPr>
        <p:spPr>
          <a:xfrm>
            <a:off x="136261" y="1643184"/>
            <a:ext cx="6191204" cy="47813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7A205-FCE5-6281-CB57-3C9BD0D1D0AD}"/>
              </a:ext>
            </a:extLst>
          </p:cNvPr>
          <p:cNvSpPr txBox="1"/>
          <p:nvPr/>
        </p:nvSpPr>
        <p:spPr>
          <a:xfrm>
            <a:off x="6427158" y="2488000"/>
            <a:ext cx="6463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639385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CCBBB-BF0D-0645-0816-F676924E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Main.java </a:t>
            </a:r>
            <a:r>
              <a:rPr lang="ko-KR" altLang="en-US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ACE8FE-D15E-42AD-18DA-B638C02E0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MyFrame</a:t>
            </a:r>
            <a:r>
              <a:rPr lang="ko-KR" altLang="en-US"/>
              <a:t>의 </a:t>
            </a:r>
            <a:r>
              <a:rPr lang="en-US" altLang="ko-KR"/>
              <a:t>render() </a:t>
            </a:r>
            <a:r>
              <a:rPr lang="ko-KR" altLang="en-US"/>
              <a:t>함수를 호출해서 캡쳐한 카메라 이미지를 전송 하도록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8E6D37-A330-7941-1E59-6C365DD0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03" y="1340762"/>
            <a:ext cx="6106342" cy="53333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C3B06C7-84C5-054F-B8FE-D8BE64A5083C}"/>
              </a:ext>
            </a:extLst>
          </p:cNvPr>
          <p:cNvSpPr/>
          <p:nvPr/>
        </p:nvSpPr>
        <p:spPr>
          <a:xfrm>
            <a:off x="481903" y="5848494"/>
            <a:ext cx="4954202" cy="57606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BFF90-D25D-C908-0D3C-5697C3BA04EC}"/>
              </a:ext>
            </a:extLst>
          </p:cNvPr>
          <p:cNvSpPr txBox="1"/>
          <p:nvPr/>
        </p:nvSpPr>
        <p:spPr>
          <a:xfrm>
            <a:off x="6260567" y="5804815"/>
            <a:ext cx="144462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추가 및 수정</a:t>
            </a:r>
          </a:p>
        </p:txBody>
      </p:sp>
    </p:spTree>
    <p:extLst>
      <p:ext uri="{BB962C8B-B14F-4D97-AF65-F5344CB8AC3E}">
        <p14:creationId xmlns:p14="http://schemas.microsoft.com/office/powerpoint/2010/main" val="3275835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E6D62-698A-F6DE-F88E-704B663A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A0E7907-0F29-0F6A-2C2C-BF0A44FD7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998" y="894293"/>
            <a:ext cx="8609133" cy="5585816"/>
          </a:xfrm>
        </p:spPr>
        <p:txBody>
          <a:bodyPr/>
          <a:lstStyle/>
          <a:p>
            <a:r>
              <a:rPr lang="en-US" altLang="ko-KR"/>
              <a:t>Main.java </a:t>
            </a:r>
            <a:r>
              <a:rPr lang="ko-KR" altLang="en-US"/>
              <a:t>실행</a:t>
            </a:r>
            <a:endParaRPr lang="en-US" altLang="ko-KR"/>
          </a:p>
          <a:p>
            <a:pPr lvl="1"/>
            <a:r>
              <a:rPr lang="ko-KR" altLang="en-US"/>
              <a:t>기존에 실행 중인 자바 프로그램이</a:t>
            </a:r>
            <a:br>
              <a:rPr lang="en-US" altLang="ko-KR"/>
            </a:br>
            <a:r>
              <a:rPr lang="ko-KR" altLang="en-US"/>
              <a:t>있다면 종료</a:t>
            </a: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br>
              <a:rPr lang="en-US" altLang="ko-KR"/>
            </a:br>
            <a:endParaRPr lang="en-US" altLang="ko-KR"/>
          </a:p>
          <a:p>
            <a:pPr lvl="1"/>
            <a:r>
              <a:rPr lang="ko-KR" altLang="en-US"/>
              <a:t>실행시 다음과 같은 윈도우 창 출력</a:t>
            </a:r>
            <a:endParaRPr lang="en-US" altLang="ko-KR"/>
          </a:p>
          <a:p>
            <a:pPr lvl="1"/>
            <a:r>
              <a:rPr lang="ko-KR" altLang="en-US"/>
              <a:t>카메라 이미지 화면에 출력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766311-DF8D-A81C-BA42-C9EA71EF3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10" y="2046432"/>
            <a:ext cx="3225181" cy="86410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58CE51-A52A-3352-A340-7E743937EB72}"/>
              </a:ext>
            </a:extLst>
          </p:cNvPr>
          <p:cNvSpPr/>
          <p:nvPr/>
        </p:nvSpPr>
        <p:spPr>
          <a:xfrm>
            <a:off x="1346008" y="2276860"/>
            <a:ext cx="460856" cy="22045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635BBB-6C5B-AFBB-BA21-63678691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877" y="1297541"/>
            <a:ext cx="4400482" cy="332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39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496E4-9FED-2B0E-8B62-722152E7D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27988F-21C6-FAD2-3917-55AA14D88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Java Project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677863" lvl="1" indent="-342900">
              <a:buFont typeface="+mj-lt"/>
              <a:buAutoNum type="arabicPeriod"/>
            </a:pPr>
            <a:r>
              <a:rPr lang="ko-KR" altLang="en-US" dirty="0"/>
              <a:t>프로젝트명 </a:t>
            </a:r>
            <a:r>
              <a:rPr lang="en-US" altLang="ko-KR" dirty="0"/>
              <a:t>JavaProject01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hlinkClick r:id="rId2"/>
              </a:rPr>
              <a:t>https://github.com/opencv/opencv/releases/download/4.7.0/opencv-4.7.0-windows.exe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OpenCV</a:t>
            </a:r>
            <a:r>
              <a:rPr lang="ko-KR" altLang="en-US" dirty="0"/>
              <a:t>를 다운 받고 다운 받은 파일을 실행 시켜 압축 해제</a:t>
            </a:r>
            <a:endParaRPr lang="en-US" altLang="ko-KR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dirty="0"/>
              <a:t>1</a:t>
            </a:r>
            <a:r>
              <a:rPr lang="ko-KR" altLang="en-US" dirty="0"/>
              <a:t>에서 만든 프로젝트에 </a:t>
            </a:r>
            <a:r>
              <a:rPr lang="en-US" altLang="ko-KR" dirty="0"/>
              <a:t>2</a:t>
            </a:r>
            <a:r>
              <a:rPr lang="ko-KR" altLang="en-US" dirty="0"/>
              <a:t>에서 압축 해제한 </a:t>
            </a:r>
            <a:r>
              <a:rPr lang="en-US" altLang="ko-KR" dirty="0"/>
              <a:t>OpenCV </a:t>
            </a:r>
            <a:r>
              <a:rPr lang="ko-KR" altLang="en-US" dirty="0"/>
              <a:t>복사 하기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9D308B-64E8-0CB9-7605-4847F550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71" y="2910537"/>
            <a:ext cx="7834551" cy="34489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AD7FE4-056E-C90E-2468-900819832BCF}"/>
              </a:ext>
            </a:extLst>
          </p:cNvPr>
          <p:cNvSpPr txBox="1"/>
          <p:nvPr/>
        </p:nvSpPr>
        <p:spPr>
          <a:xfrm>
            <a:off x="5032856" y="5445245"/>
            <a:ext cx="9357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1.Ctrl+C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2DF9D-3A3D-9079-44BA-64C9B27A5248}"/>
              </a:ext>
            </a:extLst>
          </p:cNvPr>
          <p:cNvSpPr txBox="1"/>
          <p:nvPr/>
        </p:nvSpPr>
        <p:spPr>
          <a:xfrm>
            <a:off x="712331" y="4659810"/>
            <a:ext cx="9501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2.Ctrl+V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4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54DE5-15A9-F2C7-03DD-A2EC0EBC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FEFDD-9F81-AB37-CAC1-7C9B47AB9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23"/>
          <a:stretch/>
        </p:blipFill>
        <p:spPr>
          <a:xfrm>
            <a:off x="307272" y="1182327"/>
            <a:ext cx="3688658" cy="52516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B33C96-4358-DF09-47D1-02C51AB8E5E7}"/>
              </a:ext>
            </a:extLst>
          </p:cNvPr>
          <p:cNvSpPr/>
          <p:nvPr/>
        </p:nvSpPr>
        <p:spPr>
          <a:xfrm>
            <a:off x="-12633" y="1182327"/>
            <a:ext cx="1877104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FADB2-1ED8-F21A-7882-E2841CF7A375}"/>
              </a:ext>
            </a:extLst>
          </p:cNvPr>
          <p:cNvSpPr/>
          <p:nvPr/>
        </p:nvSpPr>
        <p:spPr>
          <a:xfrm>
            <a:off x="1213049" y="6261176"/>
            <a:ext cx="3102786" cy="1728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739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862CA-AB8A-8F3E-F1F4-9DAD6403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17E976-0B0A-DFFC-AAB5-565618A5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707"/>
            <a:ext cx="9144000" cy="53885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C92A659-E2C8-CEC6-71EC-8111340F2A05}"/>
              </a:ext>
            </a:extLst>
          </p:cNvPr>
          <p:cNvSpPr/>
          <p:nvPr/>
        </p:nvSpPr>
        <p:spPr>
          <a:xfrm>
            <a:off x="-94167" y="1988825"/>
            <a:ext cx="1877104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616D95-9301-9073-AACA-F2D56DC68B20}"/>
              </a:ext>
            </a:extLst>
          </p:cNvPr>
          <p:cNvSpPr/>
          <p:nvPr/>
        </p:nvSpPr>
        <p:spPr>
          <a:xfrm>
            <a:off x="1864471" y="2305740"/>
            <a:ext cx="1877104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CC0C36-142E-9F16-0CD2-2329B65954C0}"/>
              </a:ext>
            </a:extLst>
          </p:cNvPr>
          <p:cNvSpPr/>
          <p:nvPr/>
        </p:nvSpPr>
        <p:spPr>
          <a:xfrm>
            <a:off x="7266896" y="1988824"/>
            <a:ext cx="1877104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48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27084-F2FE-06AD-8228-B208CC81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1405C7-FBD8-8EE4-998E-AE6CE5362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8" y="894292"/>
            <a:ext cx="4143689" cy="54369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07871ED-304C-2247-C348-718C4B3665A9}"/>
              </a:ext>
            </a:extLst>
          </p:cNvPr>
          <p:cNvSpPr/>
          <p:nvPr/>
        </p:nvSpPr>
        <p:spPr>
          <a:xfrm>
            <a:off x="1634043" y="4350712"/>
            <a:ext cx="1877104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82CA329-4935-38CD-86CE-3AE01032C0D9}"/>
              </a:ext>
            </a:extLst>
          </p:cNvPr>
          <p:cNvSpPr/>
          <p:nvPr/>
        </p:nvSpPr>
        <p:spPr>
          <a:xfrm>
            <a:off x="1346008" y="3728383"/>
            <a:ext cx="1877104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6BF2D1-D892-73AC-68AF-BB84D9629CE7}"/>
              </a:ext>
            </a:extLst>
          </p:cNvPr>
          <p:cNvSpPr/>
          <p:nvPr/>
        </p:nvSpPr>
        <p:spPr>
          <a:xfrm>
            <a:off x="1057973" y="2669469"/>
            <a:ext cx="1877104" cy="46014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97BB9C-62A9-B45D-407C-0251C7261728}"/>
              </a:ext>
            </a:extLst>
          </p:cNvPr>
          <p:cNvSpPr/>
          <p:nvPr/>
        </p:nvSpPr>
        <p:spPr>
          <a:xfrm>
            <a:off x="885152" y="2081264"/>
            <a:ext cx="1877104" cy="310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B4CB73-75A8-A0E6-1849-B605C676D4F0}"/>
              </a:ext>
            </a:extLst>
          </p:cNvPr>
          <p:cNvSpPr/>
          <p:nvPr/>
        </p:nvSpPr>
        <p:spPr>
          <a:xfrm>
            <a:off x="2843790" y="5857158"/>
            <a:ext cx="936544" cy="310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15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64FC0-6E8E-49C9-0DE1-8F41B113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893A03-5495-2EBA-F6F0-3963C7C4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707"/>
            <a:ext cx="9144000" cy="53885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B702B3-6DD1-75D2-504F-AFF946AD9B8D}"/>
              </a:ext>
            </a:extLst>
          </p:cNvPr>
          <p:cNvSpPr/>
          <p:nvPr/>
        </p:nvSpPr>
        <p:spPr>
          <a:xfrm>
            <a:off x="2267720" y="3601821"/>
            <a:ext cx="2304280" cy="2304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D9F291-BC56-8D2A-63A6-AEE2A9027911}"/>
              </a:ext>
            </a:extLst>
          </p:cNvPr>
          <p:cNvSpPr/>
          <p:nvPr/>
        </p:nvSpPr>
        <p:spPr>
          <a:xfrm>
            <a:off x="7106708" y="3832249"/>
            <a:ext cx="2304280" cy="3456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2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689F2-704C-8538-B186-713EA942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DE34E7-8ABA-A037-7B6F-249F8855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52" y="1182327"/>
            <a:ext cx="5848350" cy="2781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865E6E-5E78-48A8-DB63-49D5C55E6514}"/>
              </a:ext>
            </a:extLst>
          </p:cNvPr>
          <p:cNvSpPr/>
          <p:nvPr/>
        </p:nvSpPr>
        <p:spPr>
          <a:xfrm>
            <a:off x="5378498" y="2342549"/>
            <a:ext cx="1497782" cy="3375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0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BE1F73-87E9-C00C-3D59-1973806E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A3272-8E73-EB2F-EBB8-B4054C92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114425"/>
            <a:ext cx="4486275" cy="46291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24C20D-F98B-091E-8412-0CB3D1170B96}"/>
              </a:ext>
            </a:extLst>
          </p:cNvPr>
          <p:cNvSpPr/>
          <p:nvPr/>
        </p:nvSpPr>
        <p:spPr>
          <a:xfrm>
            <a:off x="2328862" y="1931218"/>
            <a:ext cx="2304280" cy="2304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51DDCA-F38F-FAB0-F69A-B3891A25A4EE}"/>
              </a:ext>
            </a:extLst>
          </p:cNvPr>
          <p:cNvSpPr/>
          <p:nvPr/>
        </p:nvSpPr>
        <p:spPr>
          <a:xfrm>
            <a:off x="2555755" y="2600859"/>
            <a:ext cx="2304280" cy="42489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AA3D9-36D0-D332-038B-417E9B46FC39}"/>
              </a:ext>
            </a:extLst>
          </p:cNvPr>
          <p:cNvSpPr/>
          <p:nvPr/>
        </p:nvSpPr>
        <p:spPr>
          <a:xfrm>
            <a:off x="2728576" y="3722628"/>
            <a:ext cx="2304280" cy="42489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08E0A9-E235-BB42-5765-017DCDEC23A7}"/>
              </a:ext>
            </a:extLst>
          </p:cNvPr>
          <p:cNvSpPr/>
          <p:nvPr/>
        </p:nvSpPr>
        <p:spPr>
          <a:xfrm>
            <a:off x="4456785" y="5209857"/>
            <a:ext cx="1267353" cy="42489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489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w="med" len="med"/>
          <a:tailEnd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4297</TotalTime>
  <Words>337</Words>
  <Application>Microsoft Office PowerPoint</Application>
  <PresentationFormat>화면 슬라이드 쇼(4:3)</PresentationFormat>
  <Paragraphs>76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나눔고딕</vt:lpstr>
      <vt:lpstr>Arial</vt:lpstr>
      <vt:lpstr>NanumSquare</vt:lpstr>
      <vt:lpstr>KoPub돋움체_Pro Bold</vt:lpstr>
      <vt:lpstr>KoPub돋움체_Pro Light</vt:lpstr>
      <vt:lpstr>Calibri</vt:lpstr>
      <vt:lpstr>1_Office Theme</vt:lpstr>
      <vt:lpstr>PowerPoint 프레젠테이션</vt:lpstr>
      <vt:lpstr>PowerPoint 프레젠테이션</vt:lpstr>
      <vt:lpstr>OpenCV 설치</vt:lpstr>
      <vt:lpstr>OpenCV 설정</vt:lpstr>
      <vt:lpstr>OpenCV 설정</vt:lpstr>
      <vt:lpstr>OpenCV 설정</vt:lpstr>
      <vt:lpstr>OpenCV 설정</vt:lpstr>
      <vt:lpstr>OpenCV 설정</vt:lpstr>
      <vt:lpstr>OpenCV 설정</vt:lpstr>
      <vt:lpstr>OpenCV 설정</vt:lpstr>
      <vt:lpstr>PowerPoint 프레젠테이션</vt:lpstr>
      <vt:lpstr>Main.java</vt:lpstr>
      <vt:lpstr>Main.java</vt:lpstr>
      <vt:lpstr>PowerPoint 프레젠테이션</vt:lpstr>
      <vt:lpstr>윈도우창 출력</vt:lpstr>
      <vt:lpstr>윈도우창 출력</vt:lpstr>
      <vt:lpstr>윈도우창 출력</vt:lpstr>
      <vt:lpstr>실행</vt:lpstr>
      <vt:lpstr>PowerPoint 프레젠테이션</vt:lpstr>
      <vt:lpstr>카메라 캡쳐 화면 출력1</vt:lpstr>
      <vt:lpstr>카메라 캡쳐 화면 출력1</vt:lpstr>
      <vt:lpstr>윈도우창 출력</vt:lpstr>
      <vt:lpstr>PowerPoint 프레젠테이션</vt:lpstr>
      <vt:lpstr>MyPanel 수정</vt:lpstr>
      <vt:lpstr>MyFrame.java 수정</vt:lpstr>
      <vt:lpstr>MyFrame.java 수정</vt:lpstr>
      <vt:lpstr>Main.java 수정</vt:lpstr>
      <vt:lpstr>실행</vt:lpstr>
    </vt:vector>
  </TitlesOfParts>
  <Manager/>
  <Company>The National Academies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9100</cp:lastModifiedBy>
  <cp:revision>1904</cp:revision>
  <dcterms:created xsi:type="dcterms:W3CDTF">2013-04-05T19:58:06Z</dcterms:created>
  <dcterms:modified xsi:type="dcterms:W3CDTF">2023-04-11T00:19:27Z</dcterms:modified>
  <cp:version/>
</cp:coreProperties>
</file>